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8" r:id="rId4"/>
    <p:sldId id="290" r:id="rId5"/>
    <p:sldId id="291" r:id="rId6"/>
    <p:sldId id="293" r:id="rId7"/>
    <p:sldId id="292" r:id="rId8"/>
    <p:sldId id="294" r:id="rId9"/>
    <p:sldId id="295" r:id="rId10"/>
    <p:sldId id="296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1C0BC68-A810-4B5F-92EF-C6470DBD2260}">
      <dgm:prSet phldrT="[Text]" custT="1"/>
      <dgm:spPr/>
      <dgm:t>
        <a:bodyPr/>
        <a:lstStyle/>
        <a:p>
          <a:pPr algn="l" defTabSz="914400">
            <a:buNone/>
          </a:pPr>
          <a:r>
            <a:rPr kumimoji="1" lang="ja-JP" altLang="en-US" sz="2400" b="1" i="0" spc="0" baseline="0" noProof="1" smtClean="0">
              <a:latin typeface="Cambria"/>
              <a:ea typeface="+mn-ea"/>
              <a:cs typeface="+mn-cs"/>
            </a:rPr>
            <a:t>折り紙</a:t>
          </a:r>
          <a:endParaRPr lang="es-ES" sz="2400" b="1" i="0" spc="0" baseline="0" noProof="1">
            <a:latin typeface="Cambria"/>
            <a:ea typeface="+mn-ea"/>
            <a:cs typeface="+mn-cs"/>
          </a:endParaRPr>
        </a:p>
      </dgm:t>
    </dgm:pt>
    <dgm:pt modelId="{DCC0BBCA-D868-4FF6-B174-2CC347601C09}" type="parTrans" cxnId="{E25CC5FC-6634-43C9-B82A-600821DFEB2A}">
      <dgm:prSet/>
      <dgm:spPr/>
      <dgm:t>
        <a:bodyPr/>
        <a:lstStyle/>
        <a:p>
          <a:endParaRPr lang="en-US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en-US"/>
        </a:p>
      </dgm:t>
    </dgm:pt>
    <dgm:pt modelId="{EC30385C-94E2-463C-9938-AC727EF3A0BD}">
      <dgm:prSet phldrT="[Text]" custT="1"/>
      <dgm:spPr/>
      <dgm:t>
        <a:bodyPr/>
        <a:lstStyle/>
        <a:p>
          <a:pPr algn="l" defTabSz="914400">
            <a:buNone/>
          </a:pPr>
          <a:r>
            <a:rPr kumimoji="1" lang="ja-JP" altLang="en-US" sz="2400" b="1" i="0" noProof="1" smtClean="0">
              <a:latin typeface="Cambria"/>
              <a:ea typeface="+mn-ea"/>
              <a:cs typeface="+mn-cs"/>
            </a:rPr>
            <a:t>少し説明</a:t>
          </a:r>
          <a:endParaRPr lang="es-ES" sz="2400" b="1" i="0" noProof="1">
            <a:latin typeface="Cambria"/>
            <a:ea typeface="+mn-ea"/>
            <a:cs typeface="+mn-cs"/>
          </a:endParaRPr>
        </a:p>
      </dgm:t>
    </dgm:pt>
    <dgm:pt modelId="{58DF4C60-3566-42CD-B46D-A4F7342C86B5}" type="parTrans" cxnId="{4C6667EF-B515-4AD7-B1AE-F2348ABE3E9E}">
      <dgm:prSet/>
      <dgm:spPr/>
      <dgm:t>
        <a:bodyPr/>
        <a:lstStyle/>
        <a:p>
          <a:endParaRPr lang="en-US"/>
        </a:p>
      </dgm:t>
    </dgm:pt>
    <dgm:pt modelId="{08A01995-8A59-4BE3-9C91-CE9AECB335DE}" type="sibTrans" cxnId="{4C6667EF-B515-4AD7-B1AE-F2348ABE3E9E}">
      <dgm:prSet/>
      <dgm:spPr/>
      <dgm:t>
        <a:bodyPr/>
        <a:lstStyle/>
        <a:p>
          <a:endParaRPr lang="en-US"/>
        </a:p>
      </dgm:t>
    </dgm:pt>
    <dgm:pt modelId="{5D787C97-D980-4440-B210-928D6982299A}">
      <dgm:prSet phldrT="[Text]" custT="1"/>
      <dgm:spPr/>
      <dgm:t>
        <a:bodyPr/>
        <a:lstStyle/>
        <a:p>
          <a:pPr algn="l" defTabSz="914400">
            <a:buNone/>
          </a:pPr>
          <a:r>
            <a:rPr kumimoji="1" lang="ja-JP" altLang="en-US" sz="2300" b="1" i="0" noProof="1" smtClean="0">
              <a:latin typeface="Cambria"/>
              <a:ea typeface="+mn-ea"/>
              <a:cs typeface="+mn-cs"/>
            </a:rPr>
            <a:t>テーブルマナー</a:t>
          </a:r>
          <a:endParaRPr lang="es-ES" sz="2300" b="1" i="0" noProof="1">
            <a:latin typeface="Cambria"/>
            <a:ea typeface="+mn-ea"/>
            <a:cs typeface="+mn-cs"/>
          </a:endParaRPr>
        </a:p>
      </dgm:t>
    </dgm:pt>
    <dgm:pt modelId="{D85245B8-A960-43B4-AB37-E2A2097E6463}" type="parTrans" cxnId="{87BE6BD6-C499-4615-8EF5-B677B4CFE8C6}">
      <dgm:prSet/>
      <dgm:spPr/>
      <dgm:t>
        <a:bodyPr/>
        <a:lstStyle/>
        <a:p>
          <a:endParaRPr lang="en-US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en-US"/>
        </a:p>
      </dgm:t>
    </dgm:pt>
    <dgm:pt modelId="{89EC74D7-8ED6-4609-997D-DDAF8AB36679}">
      <dgm:prSet phldrT="[Text]"/>
      <dgm:spPr/>
      <dgm:t>
        <a:bodyPr/>
        <a:lstStyle/>
        <a:p>
          <a:pPr algn="l" defTabSz="914400">
            <a:buNone/>
          </a:pPr>
          <a:r>
            <a:rPr kumimoji="1" lang="ja-JP" altLang="en-US" sz="1800" b="1" i="0" noProof="1" smtClean="0">
              <a:latin typeface="Cambria"/>
              <a:ea typeface="+mn-ea"/>
              <a:cs typeface="+mn-cs"/>
            </a:rPr>
            <a:t>言葉を教えて</a:t>
          </a:r>
          <a:endParaRPr lang="es-ES" sz="1800" b="1" i="0" noProof="1">
            <a:latin typeface="Cambria"/>
            <a:ea typeface="+mn-ea"/>
            <a:cs typeface="+mn-cs"/>
          </a:endParaRPr>
        </a:p>
      </dgm:t>
    </dgm:pt>
    <dgm:pt modelId="{0698AAB8-4775-4A7F-A278-8DD90161C1F5}" type="parTrans" cxnId="{D735CEB7-C537-4EB1-B47E-8C0A39B59309}">
      <dgm:prSet/>
      <dgm:spPr/>
      <dgm:t>
        <a:bodyPr/>
        <a:lstStyle/>
        <a:p>
          <a:endParaRPr lang="en-US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en-US"/>
        </a:p>
      </dgm:t>
    </dgm:pt>
    <dgm:pt modelId="{7E5BF415-DD7C-46CE-81EA-C533FD19D64E}">
      <dgm:prSet phldrT="[Text]" custT="1"/>
      <dgm:spPr/>
      <dgm:t>
        <a:bodyPr/>
        <a:lstStyle/>
        <a:p>
          <a:pPr algn="l" defTabSz="914400">
            <a:buNone/>
          </a:pPr>
          <a:r>
            <a:rPr kumimoji="1" lang="ja-JP" altLang="en-US" sz="2400" b="1" i="0" noProof="1" smtClean="0">
              <a:latin typeface="Cambria"/>
              <a:ea typeface="+mn-ea"/>
              <a:cs typeface="+mn-cs"/>
            </a:rPr>
            <a:t>色の名</a:t>
          </a:r>
          <a:endParaRPr lang="es-ES" sz="2400" b="1" i="0" noProof="1">
            <a:latin typeface="Cambria"/>
            <a:ea typeface="+mn-ea"/>
            <a:cs typeface="+mn-cs"/>
          </a:endParaRPr>
        </a:p>
      </dgm:t>
    </dgm:pt>
    <dgm:pt modelId="{3496D105-5B69-4ADE-96EF-122A5A850C05}" type="parTrans" cxnId="{4113378F-425D-41CC-A9CB-1FFF4FEF0016}">
      <dgm:prSet/>
      <dgm:spPr/>
      <dgm:t>
        <a:bodyPr/>
        <a:lstStyle/>
        <a:p>
          <a:endParaRPr lang="en-US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en-US"/>
        </a:p>
      </dgm:t>
    </dgm:pt>
    <dgm:pt modelId="{4537B24E-F32C-4F73-9C4F-EDE47D952988}">
      <dgm:prSet phldrT="[Text]" custT="1"/>
      <dgm:spPr/>
      <dgm:t>
        <a:bodyPr/>
        <a:lstStyle/>
        <a:p>
          <a:pPr algn="l" defTabSz="914400">
            <a:buNone/>
          </a:pPr>
          <a:r>
            <a:rPr kumimoji="1" lang="ja-JP" altLang="en-US" sz="2400" b="1" i="0" noProof="1" smtClean="0">
              <a:latin typeface="Cambria"/>
              <a:ea typeface="+mn-ea"/>
              <a:cs typeface="+mn-cs"/>
            </a:rPr>
            <a:t>雨が降ったら。。。</a:t>
          </a:r>
          <a:endParaRPr lang="es-ES" sz="2400" b="1" i="0" noProof="1">
            <a:latin typeface="Cambria"/>
            <a:ea typeface="+mn-ea"/>
            <a:cs typeface="+mn-cs"/>
          </a:endParaRPr>
        </a:p>
      </dgm:t>
    </dgm:pt>
    <dgm:pt modelId="{26742A97-67F7-4478-B770-44761CF89C6A}" type="parTrans" cxnId="{13B7E9B1-D150-4219-A314-09B055A18888}">
      <dgm:prSet/>
      <dgm:spPr/>
      <dgm:t>
        <a:bodyPr/>
        <a:lstStyle/>
        <a:p>
          <a:endParaRPr lang="en-US"/>
        </a:p>
      </dgm:t>
    </dgm:pt>
    <dgm:pt modelId="{0CA7C5B6-FD4A-4DEC-8D86-06439C70E349}" type="sibTrans" cxnId="{13B7E9B1-D150-4219-A314-09B055A18888}">
      <dgm:prSet/>
      <dgm:spPr/>
      <dgm:t>
        <a:bodyPr/>
        <a:lstStyle/>
        <a:p>
          <a:endParaRPr lang="en-US"/>
        </a:p>
      </dgm:t>
    </dgm:pt>
    <dgm:pt modelId="{B5446597-79E7-4762-BA53-6548F31530A7}">
      <dgm:prSet phldrT="[Text]" custT="1"/>
      <dgm:spPr/>
      <dgm:t>
        <a:bodyPr/>
        <a:lstStyle/>
        <a:p>
          <a:pPr algn="l" defTabSz="914400">
            <a:buNone/>
          </a:pPr>
          <a:r>
            <a:rPr kumimoji="1" lang="ja-JP" altLang="en-US" sz="2400" b="1" i="0" noProof="1" smtClean="0">
              <a:latin typeface="Cambria"/>
              <a:ea typeface="+mn-ea"/>
              <a:cs typeface="+mn-cs"/>
            </a:rPr>
            <a:t>カブトを作った</a:t>
          </a:r>
          <a:endParaRPr lang="es-ES" sz="2400" b="1" i="0" noProof="1">
            <a:latin typeface="Cambria"/>
            <a:ea typeface="+mn-ea"/>
            <a:cs typeface="+mn-cs"/>
          </a:endParaRPr>
        </a:p>
      </dgm:t>
    </dgm:pt>
    <dgm:pt modelId="{0233FA71-4D6D-4853-A4AA-40834F46506B}" type="parTrans" cxnId="{D7723192-5A15-4305-8B2C-938B202AB086}">
      <dgm:prSet/>
      <dgm:spPr/>
      <dgm:t>
        <a:bodyPr/>
        <a:lstStyle/>
        <a:p>
          <a:endParaRPr lang="en-US"/>
        </a:p>
      </dgm:t>
    </dgm:pt>
    <dgm:pt modelId="{8272BE74-EACE-4E0B-A81D-DF800D87569F}" type="sibTrans" cxnId="{D7723192-5A15-4305-8B2C-938B202AB086}">
      <dgm:prSet/>
      <dgm:spPr/>
      <dgm:t>
        <a:bodyPr/>
        <a:lstStyle/>
        <a:p>
          <a:endParaRPr lang="en-US"/>
        </a:p>
      </dgm:t>
    </dgm:pt>
    <dgm:pt modelId="{820BBFEE-DF64-4D92-B301-9FAA74709D1F}">
      <dgm:prSet phldrT="[Text]"/>
      <dgm:spPr/>
      <dgm:t>
        <a:bodyPr/>
        <a:lstStyle/>
        <a:p>
          <a:pPr algn="l" defTabSz="914400">
            <a:buNone/>
          </a:pPr>
          <a:r>
            <a:rPr kumimoji="1" lang="ja-JP" altLang="en-US" sz="1800" b="1" i="0" noProof="1" smtClean="0">
              <a:latin typeface="Cambria"/>
              <a:ea typeface="+mn-ea"/>
              <a:cs typeface="+mn-cs"/>
            </a:rPr>
            <a:t>持って来た物を見せる</a:t>
          </a:r>
          <a:endParaRPr lang="es-ES" sz="1800" b="1" i="0" noProof="1">
            <a:latin typeface="Cambria"/>
            <a:ea typeface="+mn-ea"/>
            <a:cs typeface="+mn-cs"/>
          </a:endParaRPr>
        </a:p>
      </dgm:t>
    </dgm:pt>
    <dgm:pt modelId="{AD40B50F-BD7B-401B-83F7-C5AD73DE40E6}" type="parTrans" cxnId="{E7783933-ED52-4F4E-8A52-24F999FC86D9}">
      <dgm:prSet/>
      <dgm:spPr/>
      <dgm:t>
        <a:bodyPr/>
        <a:lstStyle/>
        <a:p>
          <a:endParaRPr lang="en-US"/>
        </a:p>
      </dgm:t>
    </dgm:pt>
    <dgm:pt modelId="{25B9A11F-2269-44FC-A134-B27579F830C0}" type="sibTrans" cxnId="{E7783933-ED52-4F4E-8A52-24F999FC86D9}">
      <dgm:prSet/>
      <dgm:spPr/>
      <dgm:t>
        <a:bodyPr/>
        <a:lstStyle/>
        <a:p>
          <a:endParaRPr lang="en-US"/>
        </a:p>
      </dgm:t>
    </dgm:pt>
    <dgm:pt modelId="{129662DD-405A-4B1A-AC34-14BCC38CDDE6}">
      <dgm:prSet phldrT="[Text]" custT="1"/>
      <dgm:spPr/>
      <dgm:t>
        <a:bodyPr/>
        <a:lstStyle/>
        <a:p>
          <a:pPr algn="l" defTabSz="914400">
            <a:buNone/>
          </a:pPr>
          <a:r>
            <a:rPr kumimoji="1" lang="ja-JP" altLang="en-US" sz="2400" b="1" i="0" noProof="1" smtClean="0">
              <a:latin typeface="Cambria"/>
              <a:ea typeface="+mn-ea"/>
              <a:cs typeface="+mn-cs"/>
            </a:rPr>
            <a:t>名を教える</a:t>
          </a:r>
          <a:endParaRPr lang="es-ES" sz="2400" b="1" i="0" noProof="1">
            <a:latin typeface="Cambria"/>
            <a:ea typeface="+mn-ea"/>
            <a:cs typeface="+mn-cs"/>
          </a:endParaRPr>
        </a:p>
      </dgm:t>
    </dgm:pt>
    <dgm:pt modelId="{71029A48-7F97-4440-8DB2-0D925A37DC6C}" type="parTrans" cxnId="{18688E18-C69E-4829-B0FD-2245CE5564CD}">
      <dgm:prSet/>
      <dgm:spPr/>
      <dgm:t>
        <a:bodyPr/>
        <a:lstStyle/>
        <a:p>
          <a:endParaRPr lang="en-US"/>
        </a:p>
      </dgm:t>
    </dgm:pt>
    <dgm:pt modelId="{9045D7CC-6D04-4E1A-892A-F57A74984ABF}" type="sibTrans" cxnId="{18688E18-C69E-4829-B0FD-2245CE5564CD}">
      <dgm:prSet/>
      <dgm:spPr/>
      <dgm:t>
        <a:bodyPr/>
        <a:lstStyle/>
        <a:p>
          <a:endParaRPr lang="en-US"/>
        </a:p>
      </dgm:t>
    </dgm:pt>
    <dgm:pt modelId="{A0E2891C-61F8-4B6C-A84A-5573E4DDBDB1}">
      <dgm:prSet phldrT="[Text]"/>
      <dgm:spPr/>
      <dgm:t>
        <a:bodyPr/>
        <a:lstStyle/>
        <a:p>
          <a:pPr algn="l" defTabSz="914400">
            <a:buNone/>
          </a:pPr>
          <a:r>
            <a:rPr kumimoji="1" lang="ja-JP" altLang="en-US" sz="1800" b="1" i="0" noProof="1" smtClean="0">
              <a:latin typeface="Cambria"/>
              <a:ea typeface="+mn-ea"/>
              <a:cs typeface="+mn-cs"/>
            </a:rPr>
            <a:t>ゲームをやる</a:t>
          </a:r>
          <a:endParaRPr lang="es-ES" sz="1800" b="1" i="0" noProof="1">
            <a:latin typeface="Cambria"/>
            <a:ea typeface="+mn-ea"/>
            <a:cs typeface="+mn-cs"/>
          </a:endParaRPr>
        </a:p>
      </dgm:t>
    </dgm:pt>
    <dgm:pt modelId="{98A3D197-51D7-4737-A63A-200D1FFF37B7}" type="parTrans" cxnId="{42CCB331-862E-4933-89A7-39A5B3944A59}">
      <dgm:prSet/>
      <dgm:spPr/>
      <dgm:t>
        <a:bodyPr/>
        <a:lstStyle/>
        <a:p>
          <a:endParaRPr kumimoji="1" lang="ja-JP" altLang="en-US"/>
        </a:p>
      </dgm:t>
    </dgm:pt>
    <dgm:pt modelId="{9CD462AD-65C8-4A54-8621-5D845E13357C}" type="sibTrans" cxnId="{42CCB331-862E-4933-89A7-39A5B3944A59}">
      <dgm:prSet/>
      <dgm:spPr/>
      <dgm:t>
        <a:bodyPr/>
        <a:lstStyle/>
        <a:p>
          <a:endParaRPr kumimoji="1" lang="ja-JP" altLang="en-US"/>
        </a:p>
      </dgm:t>
    </dgm:pt>
    <dgm:pt modelId="{96B93C1A-373D-48CB-AD35-36202632CE96}">
      <dgm:prSet phldrT="[Text]"/>
      <dgm:spPr/>
      <dgm:t>
        <a:bodyPr/>
        <a:lstStyle/>
        <a:p>
          <a:pPr algn="l" defTabSz="914400">
            <a:buNone/>
          </a:pPr>
          <a:endParaRPr lang="es-ES" sz="1800" b="0" i="0" noProof="1">
            <a:latin typeface="Cambria"/>
            <a:ea typeface="+mn-ea"/>
            <a:cs typeface="+mn-cs"/>
          </a:endParaRPr>
        </a:p>
      </dgm:t>
    </dgm:pt>
    <dgm:pt modelId="{75E0CC3D-5A52-4F6B-B68F-A426ECD7B3CC}" type="parTrans" cxnId="{D4974B25-14A4-47B7-9D0B-E962714FB09C}">
      <dgm:prSet/>
      <dgm:spPr/>
      <dgm:t>
        <a:bodyPr/>
        <a:lstStyle/>
        <a:p>
          <a:endParaRPr kumimoji="1" lang="ja-JP" altLang="en-US"/>
        </a:p>
      </dgm:t>
    </dgm:pt>
    <dgm:pt modelId="{01E75577-2B6E-423D-86E4-4065CC71C997}" type="sibTrans" cxnId="{D4974B25-14A4-47B7-9D0B-E962714FB09C}">
      <dgm:prSet/>
      <dgm:spPr/>
      <dgm:t>
        <a:bodyPr/>
        <a:lstStyle/>
        <a:p>
          <a:endParaRPr kumimoji="1" lang="ja-JP" altLang="en-US"/>
        </a:p>
      </dgm:t>
    </dgm:pt>
    <dgm:pt modelId="{F110BDB5-2E0E-4420-A9DB-5D246F2D39B8}">
      <dgm:prSet phldrT="[Text]" custT="1"/>
      <dgm:spPr/>
      <dgm:t>
        <a:bodyPr/>
        <a:lstStyle/>
        <a:p>
          <a:pPr algn="l" defTabSz="914400">
            <a:buNone/>
          </a:pPr>
          <a:r>
            <a:rPr kumimoji="1" lang="ja-JP" altLang="en-US" sz="2400" b="1" i="0" noProof="1" smtClean="0">
              <a:latin typeface="Cambria"/>
              <a:ea typeface="+mn-ea"/>
              <a:cs typeface="+mn-cs"/>
            </a:rPr>
            <a:t>ゲームをやる</a:t>
          </a:r>
          <a:endParaRPr lang="es-ES" sz="2400" b="1" i="0" noProof="1">
            <a:latin typeface="Cambria"/>
            <a:ea typeface="+mn-ea"/>
            <a:cs typeface="+mn-cs"/>
          </a:endParaRPr>
        </a:p>
      </dgm:t>
    </dgm:pt>
    <dgm:pt modelId="{DEE99382-0381-4A12-A0AD-43910C3B366F}" type="parTrans" cxnId="{E899A342-8F18-4A4B-A431-599454DFD55C}">
      <dgm:prSet/>
      <dgm:spPr/>
      <dgm:t>
        <a:bodyPr/>
        <a:lstStyle/>
        <a:p>
          <a:endParaRPr kumimoji="1" lang="ja-JP" altLang="en-US"/>
        </a:p>
      </dgm:t>
    </dgm:pt>
    <dgm:pt modelId="{C8A266E1-F695-4AAA-B033-6389B96EA01E}" type="sibTrans" cxnId="{E899A342-8F18-4A4B-A431-599454DFD55C}">
      <dgm:prSet/>
      <dgm:spPr/>
      <dgm:t>
        <a:bodyPr/>
        <a:lstStyle/>
        <a:p>
          <a:endParaRPr kumimoji="1" lang="ja-JP" altLang="en-US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6A994-60A6-447D-8D30-19D2F536511E}" type="pres">
      <dgm:prSet presAssocID="{C1C0BC68-A810-4B5F-92EF-C6470DBD2260}" presName="parSh" presStyleLbl="node1" presStyleIdx="0" presStyleCnt="3" custScaleX="109650" custLinFactNeighborX="-307" custLinFactNeighborY="-1104"/>
      <dgm:spPr/>
      <dgm:t>
        <a:bodyPr/>
        <a:lstStyle/>
        <a:p>
          <a:endParaRPr lang="en-US"/>
        </a:p>
      </dgm:t>
    </dgm:pt>
    <dgm:pt modelId="{9D677988-374B-4BBA-B73C-8BE59201B4AA}" type="pres">
      <dgm:prSet presAssocID="{C1C0BC68-A810-4B5F-92EF-C6470DBD226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A4E37-9197-43C9-9502-961CC2F00719}" type="pres">
      <dgm:prSet presAssocID="{F5287809-3C15-4CCC-8752-80339C1152A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D356879-97F7-4A4F-8954-7F876FCD0A2F}" type="pres">
      <dgm:prSet presAssocID="{F5287809-3C15-4CCC-8752-80339C1152A5}" presName="connTx" presStyleLbl="sibTrans2D1" presStyleIdx="0" presStyleCnt="2"/>
      <dgm:spPr/>
      <dgm:t>
        <a:bodyPr/>
        <a:lstStyle/>
        <a:p>
          <a:endParaRPr lang="en-US"/>
        </a:p>
      </dgm:t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0ABCB-2373-47ED-9774-278F8EE9E9B2}" type="pres">
      <dgm:prSet presAssocID="{5D787C97-D980-4440-B210-928D6982299A}" presName="parSh" presStyleLbl="node1" presStyleIdx="1" presStyleCnt="3" custScaleX="114227"/>
      <dgm:spPr/>
      <dgm:t>
        <a:bodyPr/>
        <a:lstStyle/>
        <a:p>
          <a:endParaRPr lang="en-US"/>
        </a:p>
      </dgm:t>
    </dgm:pt>
    <dgm:pt modelId="{93C83A52-6E6B-41FD-9424-D118FD751CED}" type="pres">
      <dgm:prSet presAssocID="{5D787C97-D980-4440-B210-928D6982299A}" presName="desTx" presStyleLbl="fgAcc1" presStyleIdx="1" presStyleCnt="3" custScaleX="120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EA167-6AD2-4AA4-A421-59E2B4561DDF}" type="pres">
      <dgm:prSet presAssocID="{C1CF9C7E-E63B-423A-9EB1-3CB2E27F093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4AB7DF1-E716-46D2-8886-4D0AF1B8C8A8}" type="pres">
      <dgm:prSet presAssocID="{C1CF9C7E-E63B-423A-9EB1-3CB2E27F093C}" presName="connTx" presStyleLbl="sibTrans2D1" presStyleIdx="1" presStyleCnt="2"/>
      <dgm:spPr/>
      <dgm:t>
        <a:bodyPr/>
        <a:lstStyle/>
        <a:p>
          <a:endParaRPr lang="en-US"/>
        </a:p>
      </dgm:t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71716-205E-4EF6-A7ED-14278F63B034}" type="pres">
      <dgm:prSet presAssocID="{7E5BF415-DD7C-46CE-81EA-C533FD19D64E}" presName="parSh" presStyleLbl="node1" presStyleIdx="2" presStyleCnt="3" custScaleX="112342"/>
      <dgm:spPr/>
      <dgm:t>
        <a:bodyPr/>
        <a:lstStyle/>
        <a:p>
          <a:endParaRPr lang="en-US"/>
        </a:p>
      </dgm:t>
    </dgm:pt>
    <dgm:pt modelId="{D91F2413-E4E3-4058-AF8C-E44208B5C14B}" type="pres">
      <dgm:prSet presAssocID="{7E5BF415-DD7C-46CE-81EA-C533FD19D64E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783933-ED52-4F4E-8A52-24F999FC86D9}" srcId="{5D787C97-D980-4440-B210-928D6982299A}" destId="{820BBFEE-DF64-4D92-B301-9FAA74709D1F}" srcOrd="1" destOrd="0" parTransId="{AD40B50F-BD7B-401B-83F7-C5AD73DE40E6}" sibTransId="{25B9A11F-2269-44FC-A134-B27579F830C0}"/>
    <dgm:cxn modelId="{2CC75938-A94B-40DD-A46E-A73EFE8FDCCD}" type="presOf" srcId="{EC30385C-94E2-463C-9938-AC727EF3A0BD}" destId="{9D677988-374B-4BBA-B73C-8BE59201B4AA}" srcOrd="0" destOrd="0" presId="urn:microsoft.com/office/officeart/2005/8/layout/process3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D7723192-5A15-4305-8B2C-938B202AB086}" srcId="{C1C0BC68-A810-4B5F-92EF-C6470DBD2260}" destId="{B5446597-79E7-4762-BA53-6548F31530A7}" srcOrd="1" destOrd="0" parTransId="{0233FA71-4D6D-4853-A4AA-40834F46506B}" sibTransId="{8272BE74-EACE-4E0B-A81D-DF800D87569F}"/>
    <dgm:cxn modelId="{5C04F2EC-D238-40FC-BC22-F6017807991D}" type="presOf" srcId="{B5446597-79E7-4762-BA53-6548F31530A7}" destId="{9D677988-374B-4BBA-B73C-8BE59201B4AA}" srcOrd="0" destOrd="1" presId="urn:microsoft.com/office/officeart/2005/8/layout/process3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92223F65-6432-409F-AA99-5D3651E16E37}" type="presOf" srcId="{F110BDB5-2E0E-4420-A9DB-5D246F2D39B8}" destId="{D91F2413-E4E3-4058-AF8C-E44208B5C14B}" srcOrd="0" destOrd="2" presId="urn:microsoft.com/office/officeart/2005/8/layout/process3"/>
    <dgm:cxn modelId="{18688E18-C69E-4829-B0FD-2245CE5564CD}" srcId="{7E5BF415-DD7C-46CE-81EA-C533FD19D64E}" destId="{129662DD-405A-4B1A-AC34-14BCC38CDDE6}" srcOrd="1" destOrd="0" parTransId="{71029A48-7F97-4440-8DB2-0D925A37DC6C}" sibTransId="{9045D7CC-6D04-4E1A-892A-F57A74984ABF}"/>
    <dgm:cxn modelId="{BF0E0C20-E57F-4DE8-9F65-358DE4168A87}" type="presOf" srcId="{820BBFEE-DF64-4D92-B301-9FAA74709D1F}" destId="{93C83A52-6E6B-41FD-9424-D118FD751CED}" srcOrd="0" destOrd="1" presId="urn:microsoft.com/office/officeart/2005/8/layout/process3"/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8D18106D-F89D-47B3-B392-0C5E482B65D8}" type="presOf" srcId="{129662DD-405A-4B1A-AC34-14BCC38CDDE6}" destId="{D91F2413-E4E3-4058-AF8C-E44208B5C14B}" srcOrd="0" destOrd="1" presId="urn:microsoft.com/office/officeart/2005/8/layout/process3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D4974B25-14A4-47B7-9D0B-E962714FB09C}" srcId="{7E5BF415-DD7C-46CE-81EA-C533FD19D64E}" destId="{96B93C1A-373D-48CB-AD35-36202632CE96}" srcOrd="3" destOrd="0" parTransId="{75E0CC3D-5A52-4F6B-B68F-A426ECD7B3CC}" sibTransId="{01E75577-2B6E-423D-86E4-4065CC71C997}"/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E899A342-8F18-4A4B-A431-599454DFD55C}" srcId="{7E5BF415-DD7C-46CE-81EA-C533FD19D64E}" destId="{F110BDB5-2E0E-4420-A9DB-5D246F2D39B8}" srcOrd="2" destOrd="0" parTransId="{DEE99382-0381-4A12-A0AD-43910C3B366F}" sibTransId="{C8A266E1-F695-4AAA-B033-6389B96EA01E}"/>
    <dgm:cxn modelId="{42CCB331-862E-4933-89A7-39A5B3944A59}" srcId="{5D787C97-D980-4440-B210-928D6982299A}" destId="{A0E2891C-61F8-4B6C-A84A-5573E4DDBDB1}" srcOrd="2" destOrd="0" parTransId="{98A3D197-51D7-4737-A63A-200D1FFF37B7}" sibTransId="{9CD462AD-65C8-4A54-8621-5D845E13357C}"/>
    <dgm:cxn modelId="{439DF1A5-7F2B-4CEA-A227-28097B19E498}" type="presOf" srcId="{89EC74D7-8ED6-4609-997D-DDAF8AB36679}" destId="{93C83A52-6E6B-41FD-9424-D118FD751CED}" srcOrd="0" destOrd="0" presId="urn:microsoft.com/office/officeart/2005/8/layout/process3"/>
    <dgm:cxn modelId="{65147263-BC62-4B0D-B336-E468CC27D680}" type="presOf" srcId="{A0E2891C-61F8-4B6C-A84A-5573E4DDBDB1}" destId="{93C83A52-6E6B-41FD-9424-D118FD751CED}" srcOrd="0" destOrd="2" presId="urn:microsoft.com/office/officeart/2005/8/layout/process3"/>
    <dgm:cxn modelId="{580D3822-696C-4737-8C4B-5CD212740025}" type="presOf" srcId="{4537B24E-F32C-4F73-9C4F-EDE47D952988}" destId="{D91F2413-E4E3-4058-AF8C-E44208B5C14B}" srcOrd="0" destOrd="0" presId="urn:microsoft.com/office/officeart/2005/8/layout/process3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4623A67B-8B26-4F39-A264-E3B1A3D5BCBC}" type="presOf" srcId="{96B93C1A-373D-48CB-AD35-36202632CE96}" destId="{D91F2413-E4E3-4058-AF8C-E44208B5C14B}" srcOrd="0" destOrd="3" presId="urn:microsoft.com/office/officeart/2005/8/layout/process3"/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23A95565-FCAD-4085-931D-8CCCC64769F2}" type="presParOf" srcId="{FBC3A0BC-9D8F-4C7B-B285-510A780E04E4}" destId="{21E31B03-7874-4FDF-9737-EAFFCD11494C}" srcOrd="4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0" y="170953"/>
          <a:ext cx="2131079" cy="10367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i="0" kern="1200" spc="0" baseline="0" noProof="1" smtClean="0">
              <a:latin typeface="Cambria"/>
              <a:ea typeface="+mn-ea"/>
              <a:cs typeface="+mn-cs"/>
            </a:rPr>
            <a:t>折り紙</a:t>
          </a:r>
          <a:endParaRPr lang="es-ES" sz="2400" b="1" i="0" kern="1200" spc="0" baseline="0" noProof="1">
            <a:latin typeface="Cambria"/>
            <a:ea typeface="+mn-ea"/>
            <a:cs typeface="+mn-cs"/>
          </a:endParaRPr>
        </a:p>
      </dsp:txBody>
      <dsp:txXfrm>
        <a:off x="0" y="170953"/>
        <a:ext cx="2131079" cy="691200"/>
      </dsp:txXfrm>
    </dsp:sp>
    <dsp:sp modelId="{9D677988-374B-4BBA-B73C-8BE59201B4AA}">
      <dsp:nvSpPr>
        <dsp:cNvPr id="0" name=""/>
        <dsp:cNvSpPr/>
      </dsp:nvSpPr>
      <dsp:spPr>
        <a:xfrm>
          <a:off x="493049" y="873600"/>
          <a:ext cx="1943529" cy="309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i="0" kern="1200" noProof="1" smtClean="0">
              <a:latin typeface="Cambria"/>
              <a:ea typeface="+mn-ea"/>
              <a:cs typeface="+mn-cs"/>
            </a:rPr>
            <a:t>少し説明</a:t>
          </a:r>
          <a:endParaRPr lang="es-ES" sz="2400" b="1" i="0" kern="1200" noProof="1">
            <a:latin typeface="Cambria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i="0" kern="1200" noProof="1" smtClean="0">
              <a:latin typeface="Cambria"/>
              <a:ea typeface="+mn-ea"/>
              <a:cs typeface="+mn-cs"/>
            </a:rPr>
            <a:t>カブトを作った</a:t>
          </a:r>
          <a:endParaRPr lang="es-ES" sz="2400" b="1" i="0" kern="1200" noProof="1">
            <a:latin typeface="Cambria"/>
            <a:ea typeface="+mn-ea"/>
            <a:cs typeface="+mn-cs"/>
          </a:endParaRPr>
        </a:p>
      </dsp:txBody>
      <dsp:txXfrm>
        <a:off x="549973" y="930524"/>
        <a:ext cx="1829681" cy="2983051"/>
      </dsp:txXfrm>
    </dsp:sp>
    <dsp:sp modelId="{51EA4E37-9197-43C9-9502-961CC2F00719}">
      <dsp:nvSpPr>
        <dsp:cNvPr id="0" name=""/>
        <dsp:cNvSpPr/>
      </dsp:nvSpPr>
      <dsp:spPr>
        <a:xfrm rot="12065">
          <a:off x="2402566" y="280314"/>
          <a:ext cx="575559" cy="483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402566" y="376835"/>
        <a:ext cx="430394" cy="290330"/>
      </dsp:txXfrm>
    </dsp:sp>
    <dsp:sp modelId="{6BB0ABCB-2373-47ED-9774-278F8EE9E9B2}">
      <dsp:nvSpPr>
        <dsp:cNvPr id="0" name=""/>
        <dsp:cNvSpPr/>
      </dsp:nvSpPr>
      <dsp:spPr>
        <a:xfrm>
          <a:off x="3217034" y="182400"/>
          <a:ext cx="2220034" cy="1036799"/>
        </a:xfrm>
        <a:prstGeom prst="roundRect">
          <a:avLst>
            <a:gd name="adj" fmla="val 10000"/>
          </a:avLst>
        </a:prstGeom>
        <a:solidFill>
          <a:schemeClr val="accent3">
            <a:hueOff val="494889"/>
            <a:satOff val="18538"/>
            <a:lumOff val="1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b="1" i="0" kern="1200" noProof="1" smtClean="0">
              <a:latin typeface="Cambria"/>
              <a:ea typeface="+mn-ea"/>
              <a:cs typeface="+mn-cs"/>
            </a:rPr>
            <a:t>テーブルマナー</a:t>
          </a:r>
          <a:endParaRPr lang="es-ES" sz="2300" b="1" i="0" kern="1200" noProof="1">
            <a:latin typeface="Cambria"/>
            <a:ea typeface="+mn-ea"/>
            <a:cs typeface="+mn-cs"/>
          </a:endParaRPr>
        </a:p>
      </dsp:txBody>
      <dsp:txXfrm>
        <a:off x="3217034" y="182400"/>
        <a:ext cx="2220034" cy="691200"/>
      </dsp:txXfrm>
    </dsp:sp>
    <dsp:sp modelId="{93C83A52-6E6B-41FD-9424-D118FD751CED}">
      <dsp:nvSpPr>
        <dsp:cNvPr id="0" name=""/>
        <dsp:cNvSpPr/>
      </dsp:nvSpPr>
      <dsp:spPr>
        <a:xfrm>
          <a:off x="3558967" y="873600"/>
          <a:ext cx="2332312" cy="309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94889"/>
              <a:satOff val="18538"/>
              <a:lumOff val="1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i="0" kern="1200" noProof="1" smtClean="0">
              <a:latin typeface="Cambria"/>
              <a:ea typeface="+mn-ea"/>
              <a:cs typeface="+mn-cs"/>
            </a:rPr>
            <a:t>言葉を教えて</a:t>
          </a:r>
          <a:endParaRPr lang="es-ES" sz="2400" b="1" i="0" kern="1200" noProof="1">
            <a:latin typeface="Cambria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i="0" kern="1200" noProof="1" smtClean="0">
              <a:latin typeface="Cambria"/>
              <a:ea typeface="+mn-ea"/>
              <a:cs typeface="+mn-cs"/>
            </a:rPr>
            <a:t>持って来た物を見せる</a:t>
          </a:r>
          <a:endParaRPr lang="es-ES" sz="2400" b="1" i="0" kern="1200" noProof="1">
            <a:latin typeface="Cambria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i="0" kern="1200" noProof="1" smtClean="0">
              <a:latin typeface="Cambria"/>
              <a:ea typeface="+mn-ea"/>
              <a:cs typeface="+mn-cs"/>
            </a:rPr>
            <a:t>ゲームをやる</a:t>
          </a:r>
          <a:endParaRPr lang="es-ES" sz="2400" b="1" i="0" kern="1200" noProof="1">
            <a:latin typeface="Cambria"/>
            <a:ea typeface="+mn-ea"/>
            <a:cs typeface="+mn-cs"/>
          </a:endParaRPr>
        </a:p>
      </dsp:txBody>
      <dsp:txXfrm>
        <a:off x="3627278" y="941911"/>
        <a:ext cx="2195690" cy="2960277"/>
      </dsp:txXfrm>
    </dsp:sp>
    <dsp:sp modelId="{A66EA167-6AD2-4AA4-A421-59E2B4561DDF}">
      <dsp:nvSpPr>
        <dsp:cNvPr id="0" name=""/>
        <dsp:cNvSpPr/>
      </dsp:nvSpPr>
      <dsp:spPr>
        <a:xfrm>
          <a:off x="5745736" y="286058"/>
          <a:ext cx="654373" cy="483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745736" y="382834"/>
        <a:ext cx="509208" cy="290330"/>
      </dsp:txXfrm>
    </dsp:sp>
    <dsp:sp modelId="{3E371716-205E-4EF6-A7ED-14278F63B034}">
      <dsp:nvSpPr>
        <dsp:cNvPr id="0" name=""/>
        <dsp:cNvSpPr/>
      </dsp:nvSpPr>
      <dsp:spPr>
        <a:xfrm>
          <a:off x="6671736" y="182400"/>
          <a:ext cx="2183399" cy="1036799"/>
        </a:xfrm>
        <a:prstGeom prst="roundRect">
          <a:avLst>
            <a:gd name="adj" fmla="val 1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i="0" kern="1200" noProof="1" smtClean="0">
              <a:latin typeface="Cambria"/>
              <a:ea typeface="+mn-ea"/>
              <a:cs typeface="+mn-cs"/>
            </a:rPr>
            <a:t>色の名</a:t>
          </a:r>
          <a:endParaRPr lang="es-ES" sz="2400" b="1" i="0" kern="1200" noProof="1">
            <a:latin typeface="Cambria"/>
            <a:ea typeface="+mn-ea"/>
            <a:cs typeface="+mn-cs"/>
          </a:endParaRPr>
        </a:p>
      </dsp:txBody>
      <dsp:txXfrm>
        <a:off x="6671736" y="182400"/>
        <a:ext cx="2183399" cy="691200"/>
      </dsp:txXfrm>
    </dsp:sp>
    <dsp:sp modelId="{D91F2413-E4E3-4058-AF8C-E44208B5C14B}">
      <dsp:nvSpPr>
        <dsp:cNvPr id="0" name=""/>
        <dsp:cNvSpPr/>
      </dsp:nvSpPr>
      <dsp:spPr>
        <a:xfrm>
          <a:off x="7189743" y="873600"/>
          <a:ext cx="1943529" cy="3096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89779"/>
              <a:satOff val="37077"/>
              <a:lumOff val="2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i="0" kern="1200" noProof="1" smtClean="0">
              <a:latin typeface="Cambria"/>
              <a:ea typeface="+mn-ea"/>
              <a:cs typeface="+mn-cs"/>
            </a:rPr>
            <a:t>雨が降ったら。。。</a:t>
          </a:r>
          <a:endParaRPr lang="es-ES" sz="2400" b="1" i="0" kern="1200" noProof="1">
            <a:latin typeface="Cambria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i="0" kern="1200" noProof="1" smtClean="0">
              <a:latin typeface="Cambria"/>
              <a:ea typeface="+mn-ea"/>
              <a:cs typeface="+mn-cs"/>
            </a:rPr>
            <a:t>名を教える</a:t>
          </a:r>
          <a:endParaRPr lang="es-ES" sz="2400" b="1" i="0" kern="1200" noProof="1">
            <a:latin typeface="Cambria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i="0" kern="1200" noProof="1" smtClean="0">
              <a:latin typeface="Cambria"/>
              <a:ea typeface="+mn-ea"/>
              <a:cs typeface="+mn-cs"/>
            </a:rPr>
            <a:t>ゲームをやる</a:t>
          </a:r>
          <a:endParaRPr lang="es-ES" sz="2400" b="1" i="0" kern="1200" noProof="1">
            <a:latin typeface="Cambria"/>
            <a:ea typeface="+mn-ea"/>
            <a:cs typeface="+mn-cs"/>
          </a:endParaRP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0" i="0" kern="1200" noProof="1">
            <a:latin typeface="Cambria"/>
            <a:ea typeface="+mn-ea"/>
            <a:cs typeface="+mn-cs"/>
          </a:endParaRPr>
        </a:p>
      </dsp:txBody>
      <dsp:txXfrm>
        <a:off x="7246667" y="930524"/>
        <a:ext cx="1829681" cy="2983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12/8/2014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12/8/2014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44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s-ES" altLang="ja-JP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altLang="ja-JP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ja-JP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s-ES" altLang="ja-JP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ja-JP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s-ES" altLang="ja-JP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ja-JP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s-ES" altLang="ja-JP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12/8/2014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 altLang="ja-JP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 altLang="ja-JP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altLang="ja-JP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altLang="ja-JP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altLang="ja-JP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12/8/2014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kumimoji="1"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ja-JP" altLang="en-US" sz="4400" b="1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サービス・ラーニングの</a:t>
            </a:r>
            <a:r>
              <a:rPr lang="ja-JP" altLang="en-US" sz="4400" b="1" noProof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最後のプレゼンテーション</a:t>
            </a:r>
            <a:endParaRPr lang="es-ES" sz="4400" b="1" i="0" noProof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ja-JP" sz="3600" b="1" noProof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ja-JP" altLang="en-US" sz="3600" b="1" noProof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フリオ</a:t>
            </a:r>
            <a:r>
              <a:rPr lang="ja-JP" altLang="en-US" sz="36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・テジェス</a:t>
            </a:r>
            <a:endParaRPr lang="es-ES" sz="3600" b="1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833352" y="937582"/>
            <a:ext cx="5872766" cy="1371600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ありがとう！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1935"/>
          <a:stretch/>
        </p:blipFill>
        <p:spPr>
          <a:xfrm>
            <a:off x="3837837" y="2099256"/>
            <a:ext cx="3657734" cy="4295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ja-JP" altLang="en-US" sz="480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アウトライン</a:t>
            </a:r>
            <a:endParaRPr lang="es-ES" sz="4800" i="0" noProof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mbria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486338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>
                  <a:lumMod val="75000"/>
                </a:schemeClr>
              </a:buClr>
            </a:pPr>
            <a:r>
              <a:rPr lang="ja-JP" altLang="en-US" sz="2800" b="1" noProof="1">
                <a:solidFill>
                  <a:srgbClr val="002060"/>
                </a:solidFill>
              </a:rPr>
              <a:t>サイトの情報</a:t>
            </a:r>
            <a:endParaRPr lang="en-US" altLang="ja-JP" sz="2800" b="1" noProof="1" smtClean="0">
              <a:solidFill>
                <a:srgbClr val="002060"/>
              </a:solidFill>
            </a:endParaRPr>
          </a:p>
          <a:p>
            <a:pPr marL="342900" indent="-342900">
              <a:buClr>
                <a:schemeClr val="tx1">
                  <a:lumMod val="75000"/>
                </a:schemeClr>
              </a:buClr>
            </a:pPr>
            <a:r>
              <a:rPr lang="ja-JP" altLang="en-US" sz="2800" b="1" noProof="1" smtClean="0">
                <a:solidFill>
                  <a:srgbClr val="002060"/>
                </a:solidFill>
              </a:rPr>
              <a:t>活動</a:t>
            </a:r>
            <a:r>
              <a:rPr lang="ja-JP" altLang="en-US" sz="2800" b="1" noProof="1">
                <a:solidFill>
                  <a:srgbClr val="002060"/>
                </a:solidFill>
              </a:rPr>
              <a:t>の</a:t>
            </a:r>
            <a:r>
              <a:rPr lang="ja-JP" altLang="en-US" sz="2800" b="1" noProof="1" smtClean="0">
                <a:solidFill>
                  <a:srgbClr val="002060"/>
                </a:solidFill>
              </a:rPr>
              <a:t>要約</a:t>
            </a:r>
            <a:endParaRPr lang="en-US" altLang="ja-JP" sz="2800" b="1" noProof="1" smtClean="0">
              <a:solidFill>
                <a:srgbClr val="002060"/>
              </a:solidFill>
            </a:endParaRPr>
          </a:p>
          <a:p>
            <a:pPr marL="342900" indent="-342900">
              <a:buClr>
                <a:schemeClr val="tx1">
                  <a:lumMod val="75000"/>
                </a:schemeClr>
              </a:buClr>
            </a:pPr>
            <a:r>
              <a:rPr lang="ja-JP" altLang="en-US" sz="2800" b="1" noProof="1">
                <a:solidFill>
                  <a:srgbClr val="002060"/>
                </a:solidFill>
              </a:rPr>
              <a:t>学んだ</a:t>
            </a:r>
            <a:r>
              <a:rPr lang="ja-JP" altLang="en-US" sz="2800" b="1" noProof="1" smtClean="0">
                <a:solidFill>
                  <a:srgbClr val="002060"/>
                </a:solidFill>
              </a:rPr>
              <a:t>事</a:t>
            </a:r>
            <a:endParaRPr lang="en-US" altLang="ja-JP" sz="2800" b="1" noProof="1" smtClean="0">
              <a:solidFill>
                <a:srgbClr val="002060"/>
              </a:solidFill>
            </a:endParaRPr>
          </a:p>
          <a:p>
            <a:pPr marL="342900" indent="-342900">
              <a:buClr>
                <a:schemeClr val="tx1">
                  <a:lumMod val="75000"/>
                </a:schemeClr>
              </a:buClr>
            </a:pPr>
            <a:r>
              <a:rPr lang="ja-JP" altLang="en-US" sz="2800" b="1" noProof="1">
                <a:solidFill>
                  <a:srgbClr val="002060"/>
                </a:solidFill>
              </a:rPr>
              <a:t>自分と社会の認識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</a:pPr>
            <a:r>
              <a:rPr lang="ja-JP" altLang="en-US" sz="2800" b="1" noProof="1">
                <a:solidFill>
                  <a:srgbClr val="002060"/>
                </a:solidFill>
              </a:rPr>
              <a:t>サービスと社会に対しての責任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</a:pPr>
            <a:r>
              <a:rPr lang="ja-JP" altLang="en-US" sz="2800" b="1" noProof="1">
                <a:solidFill>
                  <a:srgbClr val="002060"/>
                </a:solidFill>
              </a:rPr>
              <a:t>コミュニティ</a:t>
            </a:r>
            <a:r>
              <a:rPr lang="ja-JP" altLang="en-US" sz="2800" b="1" noProof="1">
                <a:solidFill>
                  <a:srgbClr val="002060"/>
                </a:solidFill>
              </a:rPr>
              <a:t>と</a:t>
            </a:r>
            <a:r>
              <a:rPr lang="ja-JP" altLang="en-US" sz="2800" b="1" noProof="1" smtClean="0">
                <a:solidFill>
                  <a:srgbClr val="002060"/>
                </a:solidFill>
              </a:rPr>
              <a:t>ソーシャルジャスティス</a:t>
            </a:r>
            <a:endParaRPr lang="en-US" altLang="ja-JP" sz="2800" b="1" noProof="1" smtClean="0">
              <a:solidFill>
                <a:srgbClr val="002060"/>
              </a:solidFill>
            </a:endParaRPr>
          </a:p>
          <a:p>
            <a:pPr marL="342900" indent="-342900">
              <a:buClr>
                <a:schemeClr val="tx1">
                  <a:lumMod val="75000"/>
                </a:schemeClr>
              </a:buClr>
            </a:pPr>
            <a:r>
              <a:rPr lang="ja-JP" altLang="en-US" sz="2800" b="1" noProof="1">
                <a:solidFill>
                  <a:srgbClr val="002060"/>
                </a:solidFill>
              </a:rPr>
              <a:t>多文化的なコミュニティ作り／市民の関与</a:t>
            </a:r>
          </a:p>
          <a:p>
            <a:pPr marL="342900" indent="-342900">
              <a:buClr>
                <a:schemeClr val="tx1">
                  <a:lumMod val="75000"/>
                </a:schemeClr>
              </a:buClr>
            </a:pPr>
            <a:endParaRPr lang="en-US" altLang="ja-JP" sz="2800" b="1" noProof="1" smtClean="0">
              <a:solidFill>
                <a:srgbClr val="002060"/>
              </a:solidFill>
            </a:endParaRPr>
          </a:p>
          <a:p>
            <a:pPr marL="342900" indent="-342900">
              <a:buClr>
                <a:schemeClr val="tx1">
                  <a:lumMod val="75000"/>
                </a:schemeClr>
              </a:buClr>
            </a:pPr>
            <a:endParaRPr lang="ja-JP" altLang="en-US" sz="2800" b="1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>
                  <a:lumMod val="75000"/>
                </a:schemeClr>
              </a:buClr>
            </a:pPr>
            <a:r>
              <a:rPr lang="ja-JP" altLang="en-US" sz="360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サイトの情報</a:t>
            </a:r>
            <a:endParaRPr lang="en-US" altLang="ja-JP" sz="3600" noProof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3713129" cy="4123944"/>
          </a:xfrm>
        </p:spPr>
        <p:txBody>
          <a:bodyPr>
            <a:noAutofit/>
          </a:bodyPr>
          <a:lstStyle/>
          <a:p>
            <a:pPr marL="273600" indent="-230400"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es-ES" sz="2400" b="1" noProof="1"/>
              <a:t>J.C. </a:t>
            </a:r>
            <a:r>
              <a:rPr lang="es-ES" sz="2400" b="1" noProof="1"/>
              <a:t>Crumpton</a:t>
            </a:r>
            <a:r>
              <a:rPr lang="ja-JP" altLang="en-US" sz="2400" b="1" noProof="1" smtClean="0"/>
              <a:t>小学校</a:t>
            </a:r>
            <a:endParaRPr lang="en-US" altLang="ja-JP" sz="2400" b="1" noProof="1" smtClean="0"/>
          </a:p>
          <a:p>
            <a:pPr marL="43200" indent="0">
              <a:buClr>
                <a:schemeClr val="tx1">
                  <a:lumMod val="75000"/>
                </a:schemeClr>
              </a:buClr>
              <a:buNone/>
            </a:pPr>
            <a:endParaRPr lang="en-US" altLang="ja-JP" sz="2400" b="1" noProof="1" smtClean="0"/>
          </a:p>
          <a:p>
            <a:pPr marL="273600" indent="-230400"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ja-JP" altLang="en-US" sz="2400" b="1" dirty="0"/>
              <a:t>３つのグループで生徒が約２０人</a:t>
            </a:r>
            <a:r>
              <a:rPr lang="ja-JP" altLang="en-US" sz="2400" b="1" dirty="0" smtClean="0"/>
              <a:t>ずつ</a:t>
            </a:r>
            <a:endParaRPr lang="en-US" altLang="ja-JP" sz="2400" b="1" dirty="0" smtClean="0"/>
          </a:p>
          <a:p>
            <a:pPr marL="273600" indent="-230400"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endParaRPr lang="en-US" altLang="ja-JP" sz="2400" b="1" dirty="0"/>
          </a:p>
          <a:p>
            <a:pPr marL="273600" indent="-230400"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ja-JP" altLang="en-US" sz="2400" b="1" dirty="0"/>
              <a:t>（水）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30-5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30</a:t>
            </a:r>
            <a:r>
              <a:rPr lang="ja-JP" altLang="en-US" sz="2400" dirty="0"/>
              <a:t/>
            </a:r>
            <a:br>
              <a:rPr lang="ja-JP" altLang="en-US" sz="2400" dirty="0"/>
            </a:br>
            <a:endParaRPr lang="en-US" altLang="ja-JP" sz="2400" b="1" dirty="0" smtClean="0"/>
          </a:p>
          <a:p>
            <a:pPr marL="273600" indent="-230400">
              <a:buClr>
                <a:schemeClr val="tx1">
                  <a:lumMod val="75000"/>
                </a:schemeClr>
              </a:buClr>
              <a:buFont typeface="Arial"/>
              <a:buChar char="•"/>
            </a:pPr>
            <a:r>
              <a:rPr lang="ja-JP" altLang="en-US" sz="2400" b="1" noProof="1" smtClean="0"/>
              <a:t>サイトスーパーバイザー</a:t>
            </a:r>
            <a:endParaRPr lang="es-ES" sz="2400" b="1" i="0" noProof="1">
              <a:solidFill>
                <a:schemeClr val="tx1"/>
              </a:solidFill>
              <a:latin typeface="Cambri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41" y="1188075"/>
            <a:ext cx="5310389" cy="3982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>
                  <a:lumMod val="75000"/>
                </a:schemeClr>
              </a:buClr>
            </a:pPr>
            <a:r>
              <a:rPr lang="ja-JP" altLang="en-US" sz="360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活動の要約</a:t>
            </a:r>
            <a:endParaRPr lang="en-US" altLang="ja-JP" sz="3600" noProof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4" name="Marcador de posición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751203"/>
              </p:ext>
            </p:extLst>
          </p:nvPr>
        </p:nvGraphicFramePr>
        <p:xfrm>
          <a:off x="1528763" y="1485900"/>
          <a:ext cx="9134475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489398"/>
            <a:ext cx="8727584" cy="605307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1">
                  <a:lumMod val="75000"/>
                </a:schemeClr>
              </a:buClr>
            </a:pPr>
            <a:r>
              <a:rPr lang="ja-JP" altLang="en-US" sz="400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学んだ事</a:t>
            </a:r>
            <a:endParaRPr lang="en-US" altLang="ja-JP" sz="4000" noProof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545465"/>
            <a:ext cx="3914322" cy="46363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子供たちにとって、民族性が</a:t>
            </a:r>
            <a:r>
              <a:rPr lang="ja-JP" altLang="en-US" sz="2800" dirty="0" smtClean="0"/>
              <a:t>無い</a:t>
            </a: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現代の子供たちの</a:t>
            </a:r>
            <a:r>
              <a:rPr lang="ja-JP" altLang="en-US" sz="2800" dirty="0" smtClean="0"/>
              <a:t>知識</a:t>
            </a:r>
            <a:endParaRPr lang="en-US" altLang="ja-JP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私の努力の結果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/>
              <a:t>私の子供を教える際に使い方法</a:t>
            </a:r>
            <a:endParaRPr lang="en-US" altLang="ja-JP" sz="28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4" y="489398"/>
            <a:ext cx="4147265" cy="5529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28572" y="244699"/>
            <a:ext cx="9129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自分と社会の認識</a:t>
            </a:r>
            <a:endParaRPr kumimoji="1" lang="ja-JP" alt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72" y="1388413"/>
            <a:ext cx="3541958" cy="47226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CuadroTexto 1"/>
          <p:cNvSpPr txBox="1"/>
          <p:nvPr/>
        </p:nvSpPr>
        <p:spPr>
          <a:xfrm>
            <a:off x="6465194" y="952585"/>
            <a:ext cx="44560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 smtClean="0"/>
              <a:t>「</a:t>
            </a:r>
            <a:r>
              <a:rPr kumimoji="1" lang="ja-JP" altLang="en-US" sz="2400" b="1" dirty="0"/>
              <a:t>石炭」という人</a:t>
            </a:r>
            <a:r>
              <a:rPr kumimoji="1" lang="ja-JP" altLang="en-US" sz="2400" b="1" dirty="0" smtClean="0"/>
              <a:t>だった</a:t>
            </a: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 smtClean="0"/>
              <a:t>人種</a:t>
            </a:r>
            <a:r>
              <a:rPr kumimoji="1" lang="ja-JP" altLang="en-US" sz="2400" b="1" dirty="0"/>
              <a:t>と</a:t>
            </a:r>
            <a:r>
              <a:rPr kumimoji="1" lang="ja-JP" altLang="en-US" sz="2400" b="1" dirty="0" smtClean="0"/>
              <a:t>民族性</a:t>
            </a: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協力が大事</a:t>
            </a:r>
            <a:r>
              <a:rPr kumimoji="1" lang="ja-JP" altLang="en-US" sz="2400" b="1" dirty="0" smtClean="0"/>
              <a:t>だ</a:t>
            </a: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多様性が良い事だ</a:t>
            </a: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32586" y="412124"/>
            <a:ext cx="940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サービスと社会に対しての責任</a:t>
            </a:r>
            <a:endParaRPr kumimoji="1" lang="ja-JP" alt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74254" y="1571223"/>
            <a:ext cx="44303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 smtClean="0"/>
              <a:t>相互尊重</a:t>
            </a: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私達の行動と生徒</a:t>
            </a:r>
            <a:r>
              <a:rPr kumimoji="1" lang="ja-JP" altLang="en-US" sz="2400" b="1" dirty="0" smtClean="0"/>
              <a:t>たち</a:t>
            </a: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ja-JP" sz="2400" b="1" dirty="0"/>
              <a:t>適用された知識</a:t>
            </a: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pic>
        <p:nvPicPr>
          <p:cNvPr id="1026" name="Picture 2" descr="20140924_17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4" y="1571223"/>
            <a:ext cx="5096518" cy="48295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8192" y="450761"/>
            <a:ext cx="92599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90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コミュニティとソーシャルジャスティス</a:t>
            </a:r>
            <a:endParaRPr kumimoji="1" lang="ja-JP" altLang="en-US" sz="39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134896" y="1661375"/>
            <a:ext cx="40954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ja-JP" sz="2400" b="1" dirty="0" smtClean="0"/>
              <a:t>差別</a:t>
            </a:r>
            <a:endParaRPr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ja-JP" sz="2400" b="1" dirty="0" smtClean="0"/>
              <a:t>周辺化</a:t>
            </a:r>
            <a:endParaRPr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平等的な</a:t>
            </a:r>
            <a:r>
              <a:rPr kumimoji="1" lang="ja-JP" altLang="en-US" sz="2400" b="1" dirty="0" smtClean="0"/>
              <a:t>環境</a:t>
            </a: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生徒たちが仲の良い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6" y="1661375"/>
            <a:ext cx="5160135" cy="3870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78039" y="373487"/>
            <a:ext cx="98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多文化的なコミュニティ作り／市民の関与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8643" y="1622738"/>
            <a:ext cx="50871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800" b="1" dirty="0"/>
              <a:t>コミュニティ＝</a:t>
            </a:r>
            <a:r>
              <a:rPr kumimoji="1" lang="ja-JP" altLang="en-US" sz="2800" b="1" dirty="0" smtClean="0"/>
              <a:t>世界</a:t>
            </a:r>
            <a:endParaRPr kumimoji="1" lang="en-US" altLang="ja-JP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800" b="1" dirty="0"/>
              <a:t>僕達が</a:t>
            </a:r>
            <a:r>
              <a:rPr kumimoji="1" lang="ja-JP" altLang="en-US" sz="2800" b="1" dirty="0" smtClean="0"/>
              <a:t>局外者</a:t>
            </a:r>
            <a:endParaRPr kumimoji="1" lang="en-US" altLang="ja-JP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800" b="1" dirty="0"/>
              <a:t>相互理解</a:t>
            </a:r>
            <a:endParaRPr kumimoji="1" lang="en-US" altLang="ja-JP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21" y="1535108"/>
            <a:ext cx="54864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otoñal divertida (panorámica)</Template>
  <TotalTime>0</TotalTime>
  <Words>204</Words>
  <Application>Microsoft Office PowerPoint</Application>
  <PresentationFormat>Panorámica</PresentationFormat>
  <Paragraphs>82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ＭＳ ゴシック</vt:lpstr>
      <vt:lpstr>Arial</vt:lpstr>
      <vt:lpstr>Cambria</vt:lpstr>
      <vt:lpstr>Back to School 16x9</vt:lpstr>
      <vt:lpstr>サービス・ラーニングの最後のプレゼンテーション</vt:lpstr>
      <vt:lpstr>アウトライン</vt:lpstr>
      <vt:lpstr>サイトの情報</vt:lpstr>
      <vt:lpstr>活動の要約</vt:lpstr>
      <vt:lpstr>学んだ事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2014-12-08T01:57:47Z</dcterms:created>
  <dcterms:modified xsi:type="dcterms:W3CDTF">2014-12-09T06:39:07Z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